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33.png" ContentType="image/png"/>
  <Override PartName="/ppt/media/image32.png" ContentType="image/png"/>
  <Override PartName="/ppt/media/image31.png" ContentType="image/png"/>
  <Override PartName="/ppt/media/image30.png" ContentType="image/png"/>
  <Override PartName="/ppt/media/image29.png" ContentType="image/png"/>
  <Override PartName="/ppt/media/image28.png" ContentType="image/png"/>
  <Override PartName="/ppt/media/image27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9.png" ContentType="image/png"/>
  <Override PartName="/ppt/media/image10.png" ContentType="image/png"/>
  <Override PartName="/ppt/media/image23.png" ContentType="image/png"/>
  <Override PartName="/ppt/media/image8.png" ContentType="image/png"/>
  <Override PartName="/ppt/media/image1.png" ContentType="image/png"/>
  <Override PartName="/ppt/media/image6.png" ContentType="image/png"/>
  <Override PartName="/ppt/media/image21.png" ContentType="image/png"/>
  <Override PartName="/ppt/media/image2.png" ContentType="image/png"/>
  <Override PartName="/ppt/media/image7.png" ContentType="image/png"/>
  <Override PartName="/ppt/media/image22.png" ContentType="image/png"/>
  <Override PartName="/ppt/media/image3.png" ContentType="image/png"/>
  <Override PartName="/ppt/media/image4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5.png" ContentType="image/png"/>
  <Override PartName="/ppt/media/image20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54880" y="4777560"/>
            <a:ext cx="882540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54880" y="5226840"/>
            <a:ext cx="882540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54880" y="4777560"/>
            <a:ext cx="430668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77200" y="4777560"/>
            <a:ext cx="430668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5677200" y="5226840"/>
            <a:ext cx="430668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154880" y="5226840"/>
            <a:ext cx="430668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54880" y="4777560"/>
            <a:ext cx="8825400" cy="86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1154880" y="4777560"/>
            <a:ext cx="8825400" cy="86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43" name="" descr=""/>
          <p:cNvPicPr/>
          <p:nvPr/>
        </p:nvPicPr>
        <p:blipFill>
          <a:blip r:embed="rId2"/>
          <a:stretch/>
        </p:blipFill>
        <p:spPr>
          <a:xfrm>
            <a:off x="5028480" y="4777200"/>
            <a:ext cx="1077840" cy="86004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tretch/>
        </p:blipFill>
        <p:spPr>
          <a:xfrm>
            <a:off x="5028480" y="4777200"/>
            <a:ext cx="1077840" cy="860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1154880" y="4777560"/>
            <a:ext cx="8825400" cy="860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1154880" y="4777560"/>
            <a:ext cx="8825400" cy="86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54880" y="4777560"/>
            <a:ext cx="4306680" cy="86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677200" y="4777560"/>
            <a:ext cx="4306680" cy="86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1154880" y="2861640"/>
            <a:ext cx="8825400" cy="8879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154880" y="4777560"/>
            <a:ext cx="430668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154880" y="5226840"/>
            <a:ext cx="430668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5677200" y="4777560"/>
            <a:ext cx="4306680" cy="86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54880" y="4777560"/>
            <a:ext cx="8825400" cy="860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154880" y="4777560"/>
            <a:ext cx="4306680" cy="86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677200" y="4777560"/>
            <a:ext cx="430668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5677200" y="5226840"/>
            <a:ext cx="430668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154880" y="4777560"/>
            <a:ext cx="430668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5677200" y="4777560"/>
            <a:ext cx="430668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1154880" y="5226840"/>
            <a:ext cx="882540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1154880" y="4777560"/>
            <a:ext cx="882540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1154880" y="5226840"/>
            <a:ext cx="882540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1154880" y="4777560"/>
            <a:ext cx="430668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5677200" y="4777560"/>
            <a:ext cx="430668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5677200" y="5226840"/>
            <a:ext cx="430668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1154880" y="5226840"/>
            <a:ext cx="430668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1154880" y="4777560"/>
            <a:ext cx="8825400" cy="86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1154880" y="4777560"/>
            <a:ext cx="8825400" cy="86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88" name="" descr=""/>
          <p:cNvPicPr/>
          <p:nvPr/>
        </p:nvPicPr>
        <p:blipFill>
          <a:blip r:embed="rId2"/>
          <a:stretch/>
        </p:blipFill>
        <p:spPr>
          <a:xfrm>
            <a:off x="5028480" y="4777200"/>
            <a:ext cx="1077840" cy="860040"/>
          </a:xfrm>
          <a:prstGeom prst="rect">
            <a:avLst/>
          </a:prstGeom>
          <a:ln>
            <a:noFill/>
          </a:ln>
        </p:spPr>
      </p:pic>
      <p:pic>
        <p:nvPicPr>
          <p:cNvPr id="89" name="" descr=""/>
          <p:cNvPicPr/>
          <p:nvPr/>
        </p:nvPicPr>
        <p:blipFill>
          <a:blip r:embed="rId3"/>
          <a:stretch/>
        </p:blipFill>
        <p:spPr>
          <a:xfrm>
            <a:off x="5028480" y="4777200"/>
            <a:ext cx="1077840" cy="860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54880" y="4777560"/>
            <a:ext cx="8825400" cy="86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54880" y="4777560"/>
            <a:ext cx="4306680" cy="86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77200" y="4777560"/>
            <a:ext cx="4306680" cy="86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1154880" y="2861640"/>
            <a:ext cx="8825400" cy="8879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54880" y="4777560"/>
            <a:ext cx="430668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1154880" y="5226840"/>
            <a:ext cx="430668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677200" y="4777560"/>
            <a:ext cx="4306680" cy="86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54880" y="4777560"/>
            <a:ext cx="4306680" cy="86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77200" y="4777560"/>
            <a:ext cx="430668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77200" y="5226840"/>
            <a:ext cx="430668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54880" y="4777560"/>
            <a:ext cx="430668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77200" y="4777560"/>
            <a:ext cx="430668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54880" y="5226840"/>
            <a:ext cx="8825400" cy="410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rgbClr val="7ac4f0"/>
              </a:gs>
              <a:gs pos="100000">
                <a:srgbClr val="7ac4f0"/>
              </a:gs>
            </a:gsLst>
            <a:path path="circle"/>
          </a:gra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904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acd433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LevelClick to edit Master text styles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7" marL="345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8" marL="3888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9" marL="4320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9" marL="4320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8/17/19</a:t>
            </a:r>
            <a:endParaRPr b="0" lang="en-US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A876B8F3-8D7E-4B0F-AA7E-F24F9A82097F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fld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6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7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rgbClr val="7ac4f0"/>
              </a:gs>
              <a:gs pos="100000">
                <a:srgbClr val="7ac4f0"/>
              </a:gs>
            </a:gsLst>
            <a:path path="circle"/>
          </a:gra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48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9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904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0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acd433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1" name="PlaceHolder 3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1154880" y="4777560"/>
            <a:ext cx="8825400" cy="86004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all">
                <a:solidFill>
                  <a:srgbClr val="acd43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 cap="all">
                <a:solidFill>
                  <a:srgbClr val="acd43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all">
                <a:solidFill>
                  <a:srgbClr val="acd43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 cap="all">
                <a:solidFill>
                  <a:srgbClr val="acd43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all">
                <a:solidFill>
                  <a:srgbClr val="acd43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all">
                <a:solidFill>
                  <a:srgbClr val="acd43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all">
                <a:solidFill>
                  <a:srgbClr val="acd43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LevelClick to edit Master text styles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8/17/19</a:t>
            </a:r>
            <a:endParaRPr b="0" lang="en-US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5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CB506ADB-B811-43B3-8301-CDAA1EB874E7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fld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rgbClr val="ffffff"/>
          </a:solidFill>
          <a:ln w="190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CustomShape 2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solidFill>
            <a:srgbClr val="ffffff"/>
          </a:solidFill>
          <a:ln w="1270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Line 3"/>
          <p:cNvSpPr/>
          <p:nvPr/>
        </p:nvSpPr>
        <p:spPr>
          <a:xfrm>
            <a:off x="4654080" y="1828800"/>
            <a:ext cx="360" cy="3200400"/>
          </a:xfrm>
          <a:prstGeom prst="line">
            <a:avLst/>
          </a:prstGeom>
          <a:ln w="19080">
            <a:solidFill>
              <a:srgbClr val="38a6e9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93" name="Picture 13" descr=""/>
          <p:cNvPicPr/>
          <p:nvPr/>
        </p:nvPicPr>
        <p:blipFill>
          <a:blip r:embed="rId2"/>
          <a:srcRect l="0" t="0" r="0" b="23333"/>
          <a:stretch/>
        </p:blipFill>
        <p:spPr>
          <a:xfrm>
            <a:off x="8605800" y="622800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94" name="CustomShape 4"/>
          <p:cNvSpPr/>
          <p:nvPr/>
        </p:nvSpPr>
        <p:spPr>
          <a:xfrm>
            <a:off x="-1440" y="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5" name="TextShape 5"/>
          <p:cNvSpPr txBox="1"/>
          <p:nvPr/>
        </p:nvSpPr>
        <p:spPr>
          <a:xfrm>
            <a:off x="806040" y="804600"/>
            <a:ext cx="3844800" cy="52484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8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KINDERGARTEN WEB APP</a:t>
            </a:r>
            <a:endParaRPr b="0" lang="en-US" sz="3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6" name="TextShape 6"/>
          <p:cNvSpPr txBox="1"/>
          <p:nvPr/>
        </p:nvSpPr>
        <p:spPr>
          <a:xfrm>
            <a:off x="4975920" y="804600"/>
            <a:ext cx="6399720" cy="52484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marL="343080" indent="-34272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8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Timothy Nuwarinda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8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Yvon Remy Hagenimana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8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Anteneh Tessema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646200" y="200880"/>
            <a:ext cx="9404280" cy="735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LEARNING THE ALPHABET</a:t>
            </a:r>
            <a:endParaRPr b="1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34" name="" descr=""/>
          <p:cNvPicPr/>
          <p:nvPr/>
        </p:nvPicPr>
        <p:blipFill>
          <a:blip r:embed="rId1"/>
          <a:stretch/>
        </p:blipFill>
        <p:spPr>
          <a:xfrm>
            <a:off x="88200" y="998280"/>
            <a:ext cx="12017880" cy="5839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646200" y="200880"/>
            <a:ext cx="9404280" cy="735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LEARNING TO COUNT</a:t>
            </a:r>
            <a:endParaRPr b="1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36" name="" descr=""/>
          <p:cNvPicPr/>
          <p:nvPr/>
        </p:nvPicPr>
        <p:blipFill>
          <a:blip r:embed="rId1"/>
          <a:stretch/>
        </p:blipFill>
        <p:spPr>
          <a:xfrm>
            <a:off x="124200" y="1010880"/>
            <a:ext cx="12017880" cy="5825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646200" y="200880"/>
            <a:ext cx="9404280" cy="735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 LITTLE GAME OF STARS</a:t>
            </a:r>
            <a:endParaRPr b="1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38" name="" descr=""/>
          <p:cNvPicPr/>
          <p:nvPr/>
        </p:nvPicPr>
        <p:blipFill>
          <a:blip r:embed="rId1"/>
          <a:stretch/>
        </p:blipFill>
        <p:spPr>
          <a:xfrm>
            <a:off x="16200" y="918360"/>
            <a:ext cx="12139920" cy="5880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FUTURE FEATURES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0" name="TextShape 2"/>
          <p:cNvSpPr txBox="1"/>
          <p:nvPr/>
        </p:nvSpPr>
        <p:spPr>
          <a:xfrm>
            <a:off x="875160" y="173484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As a means to advance on this application, there is need to add an account module as a means to track the history of the child and make a report on their progress.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
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That way, parents can log back in and check their kids’ work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
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1154880" y="2619720"/>
            <a:ext cx="8825400" cy="9752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                            </a:t>
            </a:r>
            <a:r>
              <a:rPr b="0" lang="en-US" sz="60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Thank You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Introduction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8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This is a web application that enables kids (in Kindergarten School) learn the fundamental principals learned  in their first experience with formal education 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Scope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0" name="TextShape 2"/>
          <p:cNvSpPr txBox="1"/>
          <p:nvPr/>
        </p:nvSpPr>
        <p:spPr>
          <a:xfrm>
            <a:off x="875160" y="173484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This project is limited to generating quizzes for children for them to learn and practice the basic skills of learning the alphabet, counting numbers and coloring shapes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
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application does not keep track of their history and thus is just a platform for practice.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
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Also, we make an assumption that the kids are to young to maneuver their way around the application, and so we advise parental guidance.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Picture 27" descr=""/>
          <p:cNvPicPr/>
          <p:nvPr/>
        </p:nvPicPr>
        <p:blipFill>
          <a:blip r:embed="rId2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02" name="Picture 29" descr=""/>
          <p:cNvPicPr/>
          <p:nvPr/>
        </p:nvPicPr>
        <p:blipFill>
          <a:blip r:embed="rId3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103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rgbClr val="7ac4f0"/>
              </a:gs>
              <a:gs pos="100000">
                <a:srgbClr val="7ac4f0"/>
              </a:gs>
            </a:gsLst>
            <a:path path="circle"/>
          </a:gra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104" name="Picture 33" descr=""/>
          <p:cNvPicPr/>
          <p:nvPr/>
        </p:nvPicPr>
        <p:blipFill>
          <a:blip r:embed="rId4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105" name="Picture 35" descr=""/>
          <p:cNvPicPr/>
          <p:nvPr/>
        </p:nvPicPr>
        <p:blipFill>
          <a:blip r:embed="rId5"/>
          <a:srcRect l="0" t="0" r="0" b="23333"/>
          <a:stretch/>
        </p:blipFill>
        <p:spPr>
          <a:xfrm>
            <a:off x="860904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106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acd433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07" name="TextShape 3"/>
          <p:cNvSpPr txBox="1"/>
          <p:nvPr/>
        </p:nvSpPr>
        <p:spPr>
          <a:xfrm>
            <a:off x="8201880" y="1455120"/>
            <a:ext cx="3342240" cy="33080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38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System Architecture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8" name="CustomShape 4"/>
          <p:cNvSpPr/>
          <p:nvPr/>
        </p:nvSpPr>
        <p:spPr>
          <a:xfrm>
            <a:off x="457200" y="548640"/>
            <a:ext cx="7680960" cy="612648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109" name="" descr=""/>
          <p:cNvPicPr/>
          <p:nvPr/>
        </p:nvPicPr>
        <p:blipFill>
          <a:blip r:embed="rId6"/>
          <a:stretch/>
        </p:blipFill>
        <p:spPr>
          <a:xfrm>
            <a:off x="606600" y="1425240"/>
            <a:ext cx="7326360" cy="4188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 w="190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1" name="CustomShape 2"/>
          <p:cNvSpPr/>
          <p:nvPr/>
        </p:nvSpPr>
        <p:spPr>
          <a:xfrm>
            <a:off x="8719920" y="1460160"/>
            <a:ext cx="3471840" cy="825480"/>
          </a:xfrm>
          <a:custGeom>
            <a:avLst/>
            <a:gdLst/>
            <a:ahLst/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2" name="TextShape 3"/>
          <p:cNvSpPr txBox="1"/>
          <p:nvPr/>
        </p:nvSpPr>
        <p:spPr>
          <a:xfrm>
            <a:off x="649080" y="629280"/>
            <a:ext cx="9251640" cy="10162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Technologies Used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3" name="CustomShape 4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acd433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14" name="CustomShape 5"/>
          <p:cNvSpPr/>
          <p:nvPr/>
        </p:nvSpPr>
        <p:spPr>
          <a:xfrm>
            <a:off x="0" y="1762200"/>
            <a:ext cx="12192120" cy="5095440"/>
          </a:xfrm>
          <a:custGeom>
            <a:avLst/>
            <a:gdLst/>
            <a:ahLst/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5" name="CustomShape 6"/>
          <p:cNvSpPr/>
          <p:nvPr/>
        </p:nvSpPr>
        <p:spPr>
          <a:xfrm>
            <a:off x="992160" y="3146400"/>
            <a:ext cx="1444320" cy="1444320"/>
          </a:xfrm>
          <a:prstGeom prst="ellipse">
            <a:avLst/>
          </a:prstGeom>
          <a:solidFill>
            <a:srgbClr val="e6c13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6" name="CustomShape 7"/>
          <p:cNvSpPr/>
          <p:nvPr/>
        </p:nvSpPr>
        <p:spPr>
          <a:xfrm>
            <a:off x="1299960" y="3454200"/>
            <a:ext cx="828720" cy="82872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90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7" name="CustomShape 8"/>
          <p:cNvSpPr/>
          <p:nvPr/>
        </p:nvSpPr>
        <p:spPr>
          <a:xfrm>
            <a:off x="530280" y="5041080"/>
            <a:ext cx="2368080" cy="71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90000"/>
              </a:lnSpc>
            </a:pPr>
            <a:r>
              <a:rPr b="0" lang="en-US" sz="17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Languages and libraries– Java, Javascript, jquery  HTML5, css3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9"/>
          <p:cNvSpPr/>
          <p:nvPr/>
        </p:nvSpPr>
        <p:spPr>
          <a:xfrm>
            <a:off x="5029200" y="3219120"/>
            <a:ext cx="1444320" cy="1444320"/>
          </a:xfrm>
          <a:prstGeom prst="ellipse">
            <a:avLst/>
          </a:prstGeom>
          <a:solidFill>
            <a:srgbClr val="ef7a2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CustomShape 10"/>
          <p:cNvSpPr/>
          <p:nvPr/>
        </p:nvSpPr>
        <p:spPr>
          <a:xfrm>
            <a:off x="5394960" y="3474720"/>
            <a:ext cx="828720" cy="82872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0" name="CustomShape 11"/>
          <p:cNvSpPr/>
          <p:nvPr/>
        </p:nvSpPr>
        <p:spPr>
          <a:xfrm>
            <a:off x="4608360" y="5041080"/>
            <a:ext cx="2368080" cy="71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90000"/>
              </a:lnSpc>
            </a:pPr>
            <a:r>
              <a:rPr b="0" lang="en-US" sz="17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Frame works –  Bootstrap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CustomShape 12"/>
          <p:cNvSpPr/>
          <p:nvPr/>
        </p:nvSpPr>
        <p:spPr>
          <a:xfrm>
            <a:off x="6096240" y="5041080"/>
            <a:ext cx="2368080" cy="71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2" name="CustomShape 13"/>
          <p:cNvSpPr/>
          <p:nvPr/>
        </p:nvSpPr>
        <p:spPr>
          <a:xfrm>
            <a:off x="9340920" y="3146400"/>
            <a:ext cx="1444320" cy="1444320"/>
          </a:xfrm>
          <a:prstGeom prst="ellipse">
            <a:avLst/>
          </a:prstGeom>
          <a:solidFill>
            <a:srgbClr val="75cee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3" name="CustomShape 14"/>
          <p:cNvSpPr/>
          <p:nvPr/>
        </p:nvSpPr>
        <p:spPr>
          <a:xfrm>
            <a:off x="8879040" y="5041080"/>
            <a:ext cx="2368080" cy="71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90000"/>
              </a:lnSpc>
            </a:pPr>
            <a:r>
              <a:rPr b="0" lang="en-US" sz="17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Project Management- Github, trello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4" name="" descr=""/>
          <p:cNvPicPr/>
          <p:nvPr/>
        </p:nvPicPr>
        <p:blipFill>
          <a:blip r:embed="rId4"/>
          <a:stretch/>
        </p:blipFill>
        <p:spPr>
          <a:xfrm>
            <a:off x="9556920" y="3343680"/>
            <a:ext cx="1025640" cy="1025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" descr=""/>
          <p:cNvPicPr/>
          <p:nvPr/>
        </p:nvPicPr>
        <p:blipFill>
          <a:blip r:embed="rId1"/>
          <a:stretch/>
        </p:blipFill>
        <p:spPr>
          <a:xfrm>
            <a:off x="235080" y="1188720"/>
            <a:ext cx="11469240" cy="5572080"/>
          </a:xfrm>
          <a:prstGeom prst="rect">
            <a:avLst/>
          </a:prstGeom>
          <a:ln>
            <a:noFill/>
          </a:ln>
        </p:spPr>
      </p:pic>
      <p:sp>
        <p:nvSpPr>
          <p:cNvPr id="126" name="TextShape 1"/>
          <p:cNvSpPr txBox="1"/>
          <p:nvPr/>
        </p:nvSpPr>
        <p:spPr>
          <a:xfrm>
            <a:off x="646200" y="308880"/>
            <a:ext cx="9404280" cy="735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HOME PAGE</a:t>
            </a:r>
            <a:endParaRPr b="1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646200" y="200880"/>
            <a:ext cx="9404280" cy="735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MENU</a:t>
            </a:r>
            <a:endParaRPr b="1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28" name="" descr=""/>
          <p:cNvPicPr/>
          <p:nvPr/>
        </p:nvPicPr>
        <p:blipFill>
          <a:blip r:embed="rId1"/>
          <a:stretch/>
        </p:blipFill>
        <p:spPr>
          <a:xfrm>
            <a:off x="124200" y="1045440"/>
            <a:ext cx="12017880" cy="5816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646200" y="200880"/>
            <a:ext cx="9404280" cy="735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NUMBERS PUZZLE</a:t>
            </a:r>
            <a:endParaRPr b="1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30" name="" descr=""/>
          <p:cNvPicPr/>
          <p:nvPr/>
        </p:nvPicPr>
        <p:blipFill>
          <a:blip r:embed="rId1"/>
          <a:stretch/>
        </p:blipFill>
        <p:spPr>
          <a:xfrm>
            <a:off x="88200" y="955440"/>
            <a:ext cx="12017880" cy="5924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Shape 1"/>
          <p:cNvSpPr txBox="1"/>
          <p:nvPr/>
        </p:nvSpPr>
        <p:spPr>
          <a:xfrm>
            <a:off x="646200" y="200880"/>
            <a:ext cx="9404280" cy="735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COLORING MODULE</a:t>
            </a:r>
            <a:endParaRPr b="1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32" name="" descr=""/>
          <p:cNvPicPr/>
          <p:nvPr/>
        </p:nvPicPr>
        <p:blipFill>
          <a:blip r:embed="rId1"/>
          <a:stretch/>
        </p:blipFill>
        <p:spPr>
          <a:xfrm>
            <a:off x="52200" y="987480"/>
            <a:ext cx="12089880" cy="5860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1019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2019-08-15T15:32:51Z</dcterms:created>
  <dc:creator>LENOVO</dc:creator>
  <dc:description/>
  <dc:language>en-US</dc:language>
  <cp:lastModifiedBy/>
  <dcterms:modified xsi:type="dcterms:W3CDTF">2019-08-17T08:58:03Z</dcterms:modified>
  <cp:revision>8</cp:revision>
  <dc:subject/>
  <dc:title>SenteApp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13</vt:i4>
  </property>
</Properties>
</file>